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97234"/>
            <a:ext cx="9144000" cy="960240"/>
          </a:xfrm>
        </p:spPr>
        <p:txBody>
          <a:bodyPr/>
          <a:lstStyle/>
          <a:p>
            <a:r>
              <a:rPr lang="hr-HR" dirty="0" smtClean="0"/>
              <a:t>Prikaz radne knjige i ispis podataka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Stvaranje predviđanja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77608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Ako imamo upisan niz međusobno povezanih podataka, Excel nam nudi mogućnost </a:t>
            </a:r>
            <a:r>
              <a:rPr lang="hr-HR" b="1" dirty="0" smtClean="0"/>
              <a:t>predviđanja trendova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Za stvaranje predviđanja potrebna su nam dva niza podataka. Nakon označavanja nizova, odabiremo naredbu </a:t>
            </a:r>
            <a:r>
              <a:rPr lang="hr-HR" b="1" dirty="0" smtClean="0"/>
              <a:t>List predviđanja </a:t>
            </a:r>
            <a:r>
              <a:rPr lang="hr-HR" dirty="0" smtClean="0"/>
              <a:t>na kartici </a:t>
            </a:r>
            <a:r>
              <a:rPr lang="hr-HR" b="1" dirty="0" smtClean="0"/>
              <a:t>Podatci</a:t>
            </a:r>
            <a:r>
              <a:rPr lang="hr-HR" dirty="0" smtClean="0"/>
              <a:t>, u grupi </a:t>
            </a:r>
            <a:r>
              <a:rPr lang="hr-HR" b="1" dirty="0" smtClean="0"/>
              <a:t>Predviđanje</a:t>
            </a:r>
            <a:r>
              <a:rPr lang="hr-HR" dirty="0" smtClean="0"/>
              <a:t>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5462" y="4073161"/>
            <a:ext cx="2464118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Predviđanje visine</a:t>
            </a:r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357291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 slici je prikazano koliko je neka osoba bila visoka u određenom razdoblju svojega života. </a:t>
            </a:r>
          </a:p>
          <a:p>
            <a:pPr marL="0" indent="0">
              <a:buNone/>
            </a:pPr>
            <a:r>
              <a:rPr lang="hr-HR" dirty="0" smtClean="0"/>
              <a:t>Koristeći se tim podatcima, možemo stvoriti predviđanje koliko će ta osoba biti visoka s 13 ili 15 godina.</a:t>
            </a:r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6179" y="3778319"/>
            <a:ext cx="4563658" cy="23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Predviđanje visine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2439" y="1573851"/>
            <a:ext cx="10515600" cy="128691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Nakon odabira naredbe predviđanja, Excel stvara </a:t>
            </a:r>
            <a:r>
              <a:rPr lang="hr-HR" b="1" dirty="0" smtClean="0"/>
              <a:t>zaokretnu</a:t>
            </a:r>
            <a:r>
              <a:rPr lang="hr-HR" dirty="0" smtClean="0"/>
              <a:t> </a:t>
            </a:r>
            <a:r>
              <a:rPr lang="hr-HR" b="1" dirty="0" smtClean="0"/>
              <a:t>tablicu</a:t>
            </a:r>
            <a:r>
              <a:rPr lang="hr-HR" dirty="0" smtClean="0"/>
              <a:t> koja prikazuje podatke iz obje tablice, predviđene vrijednosti i </a:t>
            </a:r>
            <a:r>
              <a:rPr lang="hr-HR" b="1" dirty="0" smtClean="0"/>
              <a:t>zaokretni</a:t>
            </a:r>
            <a:r>
              <a:rPr lang="hr-HR" dirty="0" smtClean="0"/>
              <a:t> </a:t>
            </a:r>
            <a:r>
              <a:rPr lang="hr-HR" b="1" dirty="0" smtClean="0"/>
              <a:t>grafikon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0351" y="2586364"/>
            <a:ext cx="7773926" cy="360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43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Prikaz radne knjige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Podatke koji se nalaze u našoj radnoj knjizi možemo prikazati na više načina. </a:t>
            </a:r>
          </a:p>
          <a:p>
            <a:pPr marL="0" indent="0">
              <a:buNone/>
            </a:pPr>
            <a:r>
              <a:rPr lang="hr-HR" dirty="0" smtClean="0"/>
              <a:t>Način prikaza možemo promijeniti koristeći se naredbama iz grupe </a:t>
            </a:r>
            <a:r>
              <a:rPr lang="hr-HR" b="1" dirty="0" smtClean="0"/>
              <a:t>Prikazi radne knjige </a:t>
            </a:r>
            <a:r>
              <a:rPr lang="hr-HR" dirty="0" smtClean="0"/>
              <a:t>na kartici </a:t>
            </a:r>
            <a:r>
              <a:rPr lang="hr-HR" b="1" dirty="0" smtClean="0"/>
              <a:t>Prikaz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665" y="3985939"/>
            <a:ext cx="4674667" cy="163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67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Prikaz radne knjige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7936" y="1547725"/>
            <a:ext cx="10515600" cy="2998150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Koristeći se naredbama iz grupe </a:t>
            </a:r>
            <a:r>
              <a:rPr lang="hr-HR" b="1" dirty="0" smtClean="0"/>
              <a:t>Prozor</a:t>
            </a:r>
            <a:r>
              <a:rPr lang="hr-HR" dirty="0" smtClean="0"/>
              <a:t> na kartici </a:t>
            </a:r>
            <a:r>
              <a:rPr lang="hr-HR" b="1" dirty="0" smtClean="0"/>
              <a:t>Prikaz</a:t>
            </a:r>
            <a:r>
              <a:rPr lang="hr-HR" dirty="0" smtClean="0"/>
              <a:t> možemo istodobno prikazati: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nekoliko otvorenih radnih knjiga</a:t>
            </a:r>
          </a:p>
          <a:p>
            <a:r>
              <a:rPr lang="hr-HR" dirty="0" smtClean="0"/>
              <a:t>nekoliko radnih listova iste knjige</a:t>
            </a:r>
          </a:p>
          <a:p>
            <a:r>
              <a:rPr lang="hr-HR" dirty="0" smtClean="0"/>
              <a:t>različite dijelove istog radnog lista.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900" y="4545875"/>
            <a:ext cx="7117364" cy="150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13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Zaglavlje i podnožje radne knjige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211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Zaglavlje i podnožje radne knjige postavljamo pomoću alata </a:t>
            </a:r>
            <a:r>
              <a:rPr lang="hr-HR" b="1" dirty="0" smtClean="0"/>
              <a:t>Zaglavlje i podnožje</a:t>
            </a:r>
            <a:r>
              <a:rPr lang="hr-HR" dirty="0" smtClean="0"/>
              <a:t> iz grupe naredbi </a:t>
            </a:r>
            <a:r>
              <a:rPr lang="hr-HR" b="1" dirty="0" smtClean="0"/>
              <a:t>Tekst</a:t>
            </a:r>
            <a:r>
              <a:rPr lang="hr-HR" dirty="0" smtClean="0"/>
              <a:t> na kartici </a:t>
            </a:r>
            <a:r>
              <a:rPr lang="hr-HR" b="1" dirty="0" smtClean="0"/>
              <a:t>Umetanje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1217" y="3256733"/>
            <a:ext cx="3811457" cy="172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36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Ispis radnog lista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776" y="1809792"/>
            <a:ext cx="10515600" cy="1396749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Prije ispisa stranicu možemo urediti s pomoću naredbi koje se nalaze u grupi </a:t>
            </a:r>
            <a:r>
              <a:rPr lang="hr-HR" b="1" dirty="0" smtClean="0"/>
              <a:t>Postavljanje stranice </a:t>
            </a:r>
            <a:r>
              <a:rPr lang="hr-HR" dirty="0" smtClean="0"/>
              <a:t>na kartici </a:t>
            </a:r>
            <a:r>
              <a:rPr lang="hr-HR" b="1" dirty="0" smtClean="0"/>
              <a:t>Izgled</a:t>
            </a:r>
            <a:r>
              <a:rPr lang="hr-HR" dirty="0" smtClean="0"/>
              <a:t> </a:t>
            </a:r>
            <a:r>
              <a:rPr lang="hr-HR" b="1" dirty="0" smtClean="0"/>
              <a:t>stranice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9036" y="3001478"/>
            <a:ext cx="4733925" cy="1704975"/>
          </a:xfrm>
          <a:prstGeom prst="rect">
            <a:avLst/>
          </a:prstGeom>
        </p:spPr>
      </p:pic>
      <p:sp>
        <p:nvSpPr>
          <p:cNvPr id="5" name="Rezervirano mjesto sadržaja 2"/>
          <p:cNvSpPr txBox="1">
            <a:spLocks/>
          </p:cNvSpPr>
          <p:nvPr/>
        </p:nvSpPr>
        <p:spPr>
          <a:xfrm>
            <a:off x="611776" y="4706454"/>
            <a:ext cx="10515600" cy="1485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hr-HR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Nakon što smo uredili i postavili stranicu za ispis, odabiremo naredbu </a:t>
            </a:r>
            <a:r>
              <a:rPr lang="hr-HR" b="1" dirty="0" smtClean="0"/>
              <a:t>Ispis</a:t>
            </a:r>
            <a:r>
              <a:rPr lang="hr-HR" dirty="0" smtClean="0"/>
              <a:t> koja se nalazi u grupi </a:t>
            </a:r>
            <a:r>
              <a:rPr lang="hr-HR" b="1" dirty="0" smtClean="0"/>
              <a:t>Ispis</a:t>
            </a:r>
            <a:r>
              <a:rPr lang="hr-HR" dirty="0" smtClean="0"/>
              <a:t> na kartici </a:t>
            </a:r>
            <a:r>
              <a:rPr lang="hr-HR" b="1" dirty="0" smtClean="0"/>
              <a:t>Datoteka</a:t>
            </a:r>
            <a:r>
              <a:rPr lang="hr-HR" dirty="0" smtClean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099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3122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245</Words>
  <Application>Microsoft Office PowerPoint</Application>
  <PresentationFormat>Široki zaslon</PresentationFormat>
  <Paragraphs>25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Prikaz radne knjige i ispis podataka</vt:lpstr>
      <vt:lpstr>Stvaranje predviđanja</vt:lpstr>
      <vt:lpstr>Predviđanje visine</vt:lpstr>
      <vt:lpstr>Predviđanje visine</vt:lpstr>
      <vt:lpstr>Prikaz radne knjige</vt:lpstr>
      <vt:lpstr>Prikaz radne knjige</vt:lpstr>
      <vt:lpstr>Zaglavlje i podnožje radne knjige</vt:lpstr>
      <vt:lpstr>Ispis radnog lista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2021-08-04T09:50:21Z</dcterms:modified>
</cp:coreProperties>
</file>